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567" r:id="rId3"/>
    <p:sldId id="569" r:id="rId4"/>
    <p:sldId id="575" r:id="rId5"/>
    <p:sldId id="570" r:id="rId6"/>
    <p:sldId id="576" r:id="rId7"/>
    <p:sldId id="577" r:id="rId8"/>
    <p:sldId id="305" r:id="rId9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66CA6"/>
    <a:srgbClr val="00B050"/>
    <a:srgbClr val="9467BD"/>
    <a:srgbClr val="D62627"/>
    <a:srgbClr val="1F77B4"/>
    <a:srgbClr val="FF7F0C"/>
    <a:srgbClr val="2CA02C"/>
    <a:srgbClr val="00FF00"/>
    <a:srgbClr val="090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2024/6/5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6583301" cy="3828838"/>
          </a:xfrm>
        </p:spPr>
        <p:txBody>
          <a:bodyPr/>
          <a:lstStyle/>
          <a:p>
            <a:r>
              <a:rPr lang="en-US" altLang="zh-TW" sz="2800"/>
              <a:t>Blind estimation of acoustic transfer functions (ATFs) and dereverberation based on convolutive transfer functions (CTFs)</a:t>
            </a:r>
            <a:br>
              <a:rPr lang="zh-TW" altLang="en-US" sz="4000"/>
            </a:br>
            <a:br>
              <a:rPr lang="en-US" altLang="zh-TW" sz="3200"/>
            </a:br>
            <a:br>
              <a:rPr lang="en-US" altLang="zh-TW"/>
            </a:br>
            <a:r>
              <a:rPr lang="en-US" altLang="zh-TW" sz="2000" b="0">
                <a:solidFill>
                  <a:srgbClr val="8A0045"/>
                </a:solidFill>
              </a:rPr>
              <a:t>Date</a:t>
            </a:r>
            <a:r>
              <a:rPr lang="zh-TW" altLang="en-US" sz="2000" b="0">
                <a:solidFill>
                  <a:srgbClr val="8A0045"/>
                </a:solidFill>
              </a:rPr>
              <a:t>：</a:t>
            </a:r>
            <a:r>
              <a:rPr lang="en-US" altLang="zh-TW" sz="2000" b="0">
                <a:solidFill>
                  <a:srgbClr val="8A0045"/>
                </a:solidFill>
              </a:rPr>
              <a:t>2024. 06. 05</a:t>
            </a:r>
            <a:endParaRPr lang="zh-TW" altLang="en-US" sz="200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2024/6/5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2024/6/5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34669" y="1251314"/>
            <a:ext cx="10335493" cy="5759085"/>
          </a:xfrm>
        </p:spPr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Experiment setting picture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Experiment setting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Experiment result</a:t>
            </a: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Experiment setting picture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2024/6/5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3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9AE6F9E-E46E-4829-82CC-A27303FF2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448" y="864352"/>
            <a:ext cx="4375406" cy="583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601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901" y="100214"/>
            <a:ext cx="712342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Experiment setting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2024/6/5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578C12A-002C-4C53-845E-A8C69542C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077" y="1026471"/>
            <a:ext cx="9744710" cy="5759085"/>
          </a:xfrm>
        </p:spPr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Experiment place : listening room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Measured</a:t>
            </a:r>
            <a:r>
              <a:rPr lang="zh-TW" altLang="en-US" sz="2400" b="0">
                <a:cs typeface="Times New Roman" panose="02020603050405020304" pitchFamily="18" charset="0"/>
              </a:rPr>
              <a:t> </a:t>
            </a:r>
            <a:r>
              <a:rPr lang="en-US" altLang="zh-TW" sz="2400" b="0">
                <a:cs typeface="Times New Roman" panose="02020603050405020304" pitchFamily="18" charset="0"/>
              </a:rPr>
              <a:t>reverberation time T</a:t>
            </a:r>
            <a:r>
              <a:rPr lang="en-US" altLang="zh-TW" sz="2400" b="0" baseline="-25000">
                <a:cs typeface="Times New Roman" panose="02020603050405020304" pitchFamily="18" charset="0"/>
              </a:rPr>
              <a:t>60 </a:t>
            </a:r>
            <a:r>
              <a:rPr lang="en-US" altLang="zh-TW" sz="2400" b="0">
                <a:cs typeface="Times New Roman" panose="02020603050405020304" pitchFamily="18" charset="0"/>
              </a:rPr>
              <a:t> = 0.12s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Array type : distributed array</a:t>
            </a:r>
            <a:endParaRPr lang="zh-TW" altLang="en-US" sz="2400" b="0">
              <a:cs typeface="Times New Roman" panose="02020603050405020304" pitchFamily="18" charset="0"/>
            </a:endParaRPr>
          </a:p>
          <a:p>
            <a:r>
              <a:rPr lang="en-US" altLang="zh-TW" sz="2400" b="0">
                <a:cs typeface="Times New Roman" panose="02020603050405020304" pitchFamily="18" charset="0"/>
              </a:rPr>
              <a:t>Number </a:t>
            </a:r>
            <a:r>
              <a:rPr lang="en-US" altLang="zh-TW" sz="2400" b="0" dirty="0">
                <a:cs typeface="Times New Roman" panose="02020603050405020304" pitchFamily="18" charset="0"/>
              </a:rPr>
              <a:t>of microphones </a:t>
            </a:r>
            <a:r>
              <a:rPr lang="en-US" altLang="zh-TW" sz="2400" b="0">
                <a:cs typeface="Times New Roman" panose="02020603050405020304" pitchFamily="18" charset="0"/>
              </a:rPr>
              <a:t>= 8</a:t>
            </a:r>
            <a:endParaRPr lang="en-US" altLang="zh-TW" sz="2400" b="0" dirty="0">
              <a:cs typeface="Times New Roman" panose="02020603050405020304" pitchFamily="18" charset="0"/>
            </a:endParaRPr>
          </a:p>
          <a:p>
            <a:r>
              <a:rPr lang="en-US" altLang="zh-TW" sz="2400" b="0">
                <a:cs typeface="Times New Roman" panose="02020603050405020304" pitchFamily="18" charset="0"/>
              </a:rPr>
              <a:t>Sampling </a:t>
            </a:r>
            <a:r>
              <a:rPr lang="en-US" altLang="zh-TW" sz="2400" b="0" dirty="0">
                <a:cs typeface="Times New Roman" panose="02020603050405020304" pitchFamily="18" charset="0"/>
              </a:rPr>
              <a:t>frequency </a:t>
            </a:r>
            <a:r>
              <a:rPr lang="en-US" altLang="zh-TW" sz="2400" b="0">
                <a:cs typeface="Times New Roman" panose="02020603050405020304" pitchFamily="18" charset="0"/>
              </a:rPr>
              <a:t>= 48kHz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Source type : white noise</a:t>
            </a:r>
            <a:endParaRPr lang="en-US" altLang="zh-TW" sz="2400" b="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272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Experiment result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2024/6/5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5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B4AAD7F-28D7-4138-8989-FB90C20A0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70" y="1846277"/>
            <a:ext cx="4382609" cy="32400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12AE564-641F-4FCC-A856-DA3EBD83E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149" y="1855272"/>
            <a:ext cx="4351079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863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Experiment result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2024/6/5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6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030381B-F127-4EF4-93AA-D879C6164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749" y="1621955"/>
            <a:ext cx="5334000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230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Experiment result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2024/6/5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7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ACFAA3A-A0FF-4634-BFF8-8022985F4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70" y="1817703"/>
            <a:ext cx="4320000" cy="32400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7E605CC5-B564-4FA5-A53E-16B51C335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6700" y="1817703"/>
            <a:ext cx="432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66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2024/6/5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84CE19F-D234-40C7-A195-8E9093C94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397" y="2034999"/>
            <a:ext cx="4400893" cy="300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3A05783-8CF9-4816-B602-361C80DCB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92" y="37434"/>
            <a:ext cx="5252377" cy="700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247632</TotalTime>
  <Words>183</Words>
  <Application>Microsoft Office PowerPoint</Application>
  <PresentationFormat>自訂</PresentationFormat>
  <Paragraphs>46</Paragraphs>
  <Slides>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Arial</vt:lpstr>
      <vt:lpstr>Calibri</vt:lpstr>
      <vt:lpstr>Times New Roman</vt:lpstr>
      <vt:lpstr>Wingdings</vt:lpstr>
      <vt:lpstr>Office 佈景主題</vt:lpstr>
      <vt:lpstr>Blind estimation of acoustic transfer functions (ATFs) and dereverberation based on convolutive transfer functions (CTFs)   Date：2024. 06. 05</vt:lpstr>
      <vt:lpstr>Outline</vt:lpstr>
      <vt:lpstr>Experiment setting picture</vt:lpstr>
      <vt:lpstr>Experiment setting</vt:lpstr>
      <vt:lpstr>Experiment result</vt:lpstr>
      <vt:lpstr>Experiment result</vt:lpstr>
      <vt:lpstr>Experiment result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2793</cp:revision>
  <dcterms:created xsi:type="dcterms:W3CDTF">2012-11-25T05:37:01Z</dcterms:created>
  <dcterms:modified xsi:type="dcterms:W3CDTF">2024-06-05T10:23:39Z</dcterms:modified>
</cp:coreProperties>
</file>